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8" r:id="rId2"/>
  </p:sldMasterIdLst>
  <p:notesMasterIdLst>
    <p:notesMasterId r:id="rId9"/>
  </p:notesMasterIdLst>
  <p:sldIdLst>
    <p:sldId id="341" r:id="rId3"/>
    <p:sldId id="342" r:id="rId4"/>
    <p:sldId id="256" r:id="rId5"/>
    <p:sldId id="346" r:id="rId6"/>
    <p:sldId id="348" r:id="rId7"/>
    <p:sldId id="34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try" id="{7D259B92-5BE4-4791-80B5-F840ABE773EC}">
          <p14:sldIdLst/>
        </p14:section>
        <p14:section name="Sedi im Stress" id="{4AD51106-A8D5-6047-9BC9-A8B3A530B1D7}">
          <p14:sldIdLst>
            <p14:sldId id="341"/>
          </p14:sldIdLst>
        </p14:section>
        <p14:section name="Sedi zu Hause am essen" id="{482F571F-3E38-BB42-B7D3-046BAFD771EF}">
          <p14:sldIdLst>
            <p14:sldId id="342"/>
            <p14:sldId id="256"/>
          </p14:sldIdLst>
        </p14:section>
        <p14:section name="Architecture" id="{ECCCE43B-6068-8742-A6FB-5B8714673F2A}">
          <p14:sldIdLst>
            <p14:sldId id="346"/>
            <p14:sldId id="348"/>
            <p14:sldId id="349"/>
          </p14:sldIdLst>
        </p14:section>
        <p14:section name="Extras" id="{4C612031-AEB5-9943-A70B-0C29A9614E8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4" autoAdjust="0"/>
    <p:restoredTop sz="84937" autoAdjust="0"/>
  </p:normalViewPr>
  <p:slideViewPr>
    <p:cSldViewPr snapToGrid="0">
      <p:cViewPr varScale="1">
        <p:scale>
          <a:sx n="126" d="100"/>
          <a:sy n="126" d="100"/>
        </p:scale>
        <p:origin x="96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119CC-5EC0-4EB9-88E6-A4478A6E147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E093D-1F68-4CFA-931E-A18120515A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8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dload.com/dl/avenir-next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  - </a:t>
            </a:r>
            <a:r>
              <a:rPr lang="en-GB" dirty="0" err="1"/>
              <a:t>Bitte</a:t>
            </a:r>
            <a:r>
              <a:rPr lang="en-GB" dirty="0"/>
              <a:t> die </a:t>
            </a:r>
            <a:r>
              <a:rPr lang="en-GB" dirty="0" err="1"/>
              <a:t>Schriftart</a:t>
            </a:r>
            <a:r>
              <a:rPr lang="en-GB" dirty="0"/>
              <a:t> </a:t>
            </a:r>
            <a:r>
              <a:rPr lang="en-GB" dirty="0" err="1"/>
              <a:t>herunterladen</a:t>
            </a:r>
            <a:r>
              <a:rPr lang="en-GB" dirty="0"/>
              <a:t>: </a:t>
            </a:r>
            <a:r>
              <a:rPr lang="de-DE" dirty="0">
                <a:hlinkClick r:id="rId3"/>
              </a:rPr>
              <a:t>https://www.fontdload.com/dl/avenir-next/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093D-1F68-4CFA-931E-A18120515A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0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709246" y="998897"/>
            <a:ext cx="5823439" cy="495486"/>
          </a:xfrm>
          <a:prstGeom prst="rect">
            <a:avLst/>
          </a:prstGeom>
        </p:spPr>
        <p:txBody>
          <a:bodyPr lIns="0" rIns="0"/>
          <a:lstStyle>
            <a:lvl1pPr algn="l">
              <a:defRPr sz="3200" b="1" i="0">
                <a:solidFill>
                  <a:schemeClr val="tx2"/>
                </a:solidFill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17">
            <a:extLst>
              <a:ext uri="{FF2B5EF4-FFF2-40B4-BE49-F238E27FC236}">
                <a16:creationId xmlns:a16="http://schemas.microsoft.com/office/drawing/2014/main" id="{DA3D5F77-84EC-9748-97EF-EA196F3F2CCA}"/>
              </a:ext>
            </a:extLst>
          </p:cNvPr>
          <p:cNvCxnSpPr/>
          <p:nvPr userDrawn="1"/>
        </p:nvCxnSpPr>
        <p:spPr>
          <a:xfrm>
            <a:off x="701647" y="1560581"/>
            <a:ext cx="691243" cy="0"/>
          </a:xfrm>
          <a:prstGeom prst="line">
            <a:avLst/>
          </a:prstGeom>
          <a:ln w="508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A65636-5CFE-D645-B60B-3F4C0AA564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9613" y="1697038"/>
            <a:ext cx="10844212" cy="41148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Avenir Next Medium" panose="020B0503020202020204" pitchFamily="34" charset="0"/>
              </a:defRPr>
            </a:lvl1pPr>
            <a:lvl2pPr>
              <a:defRPr sz="1800" b="0" i="0">
                <a:solidFill>
                  <a:schemeClr val="tx2"/>
                </a:solidFill>
                <a:latin typeface="Avenir Next" panose="020B0503020202020204" pitchFamily="34" charset="0"/>
              </a:defRPr>
            </a:lvl2pPr>
            <a:lvl3pPr>
              <a:defRPr sz="1600" b="0" i="0">
                <a:solidFill>
                  <a:schemeClr val="tx2"/>
                </a:solidFill>
                <a:latin typeface="Avenir Next" panose="020B0503020202020204" pitchFamily="34" charset="0"/>
              </a:defRPr>
            </a:lvl3pPr>
            <a:lvl4pPr>
              <a:defRPr sz="1400" b="0" i="0">
                <a:solidFill>
                  <a:schemeClr val="tx2"/>
                </a:solidFill>
                <a:latin typeface="Avenir Next" panose="020B0503020202020204" pitchFamily="34" charset="0"/>
              </a:defRPr>
            </a:lvl4pPr>
            <a:lvl5pPr>
              <a:defRPr sz="1400" b="0" i="0">
                <a:solidFill>
                  <a:schemeClr val="tx2"/>
                </a:solidFill>
                <a:latin typeface="Avenir Next" panose="020B0503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26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954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562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3328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2251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Shape 3937"/>
          <p:cNvSpPr/>
          <p:nvPr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539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88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830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043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78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19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201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6637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911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541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444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121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86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4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4739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201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658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964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547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3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2570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858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8133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968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81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05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185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454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83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F2AB-93AC-4EA4-B84F-892AE6831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C55B5-D1E9-4F6A-BE05-3D022F84A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78C5-6778-4773-A5D8-77CAE87D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A069-C805-4DFF-9E46-FFD756C1692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141F3-FD99-458F-A3E6-B99B910B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ABB3-FB9E-481F-98A1-75EB1E61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2029-829C-40C5-A31B-788D61B5FA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0185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6924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7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090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381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901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3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009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16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046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2446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540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667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0874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6424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500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40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8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73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648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254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366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20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860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Shape 3937"/>
          <p:cNvSpPr/>
          <p:nvPr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74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5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327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389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423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47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379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1469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056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39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4648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852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4908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5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643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01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878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77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608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433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9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7221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986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817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09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12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468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831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2861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3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F2AB-93AC-4EA4-B84F-892AE6831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C55B5-D1E9-4F6A-BE05-3D022F84A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78C5-6778-4773-A5D8-77CAE87D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A069-C805-4DFF-9E46-FFD756C1692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141F3-FD99-458F-A3E6-B99B910B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ABB3-FB9E-481F-98A1-75EB1E61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2029-829C-40C5-A31B-788D61B5FA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8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9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37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823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1825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723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47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0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962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620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616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519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456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9141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000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509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09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263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623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591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87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668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81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65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454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2514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804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0517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8217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188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957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667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409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693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tif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63" Type="http://schemas.openxmlformats.org/officeDocument/2006/relationships/slideLayout" Target="../slideLayouts/slideLayout13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31.xml"/><Relationship Id="rId69" Type="http://schemas.openxmlformats.org/officeDocument/2006/relationships/image" Target="../media/image1.tiff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60" Type="http://schemas.openxmlformats.org/officeDocument/2006/relationships/slideLayout" Target="../slideLayouts/slideLayout127.xml"/><Relationship Id="rId6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4015" y="5991924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0" i="0">
                <a:solidFill>
                  <a:srgbClr val="000000"/>
                </a:solidFill>
                <a:latin typeface="Avenir Next" panose="020B0503020202020204" pitchFamily="34" charset="0"/>
                <a:ea typeface="Titillium" charset="0"/>
                <a:cs typeface="Titillium" charset="0"/>
              </a:rPr>
              <a:pPr algn="l"/>
              <a:t>‹Nr.›</a:t>
            </a:fld>
            <a:endParaRPr lang="en-MY" sz="1200" b="0" i="0" dirty="0">
              <a:solidFill>
                <a:srgbClr val="000000"/>
              </a:solidFill>
              <a:latin typeface="Avenir Next" panose="020B0503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" y="603324"/>
            <a:ext cx="68768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DBM18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03AB33-F734-9843-8608-9E8AFD8F1D1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9486900" y="564023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4015" y="5991924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0" i="0">
                <a:solidFill>
                  <a:srgbClr val="000000"/>
                </a:solidFill>
                <a:latin typeface="Avenir Next" panose="020B0503020202020204" pitchFamily="34" charset="0"/>
                <a:ea typeface="Titillium" charset="0"/>
                <a:cs typeface="Titillium" charset="0"/>
              </a:rPr>
              <a:pPr algn="l"/>
              <a:t>‹Nr.›</a:t>
            </a:fld>
            <a:endParaRPr lang="en-MY" sz="1200" b="0" i="0" dirty="0">
              <a:solidFill>
                <a:srgbClr val="000000"/>
              </a:solidFill>
              <a:latin typeface="Avenir Next" panose="020B0503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" y="603324"/>
            <a:ext cx="68768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DBM18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03AB33-F734-9843-8608-9E8AFD8F1D1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9486900" y="564023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  <p:sldLayoutId id="2147483778" r:id="rId50"/>
    <p:sldLayoutId id="2147483779" r:id="rId51"/>
    <p:sldLayoutId id="2147483780" r:id="rId52"/>
    <p:sldLayoutId id="2147483781" r:id="rId53"/>
    <p:sldLayoutId id="2147483782" r:id="rId54"/>
    <p:sldLayoutId id="2147483783" r:id="rId55"/>
    <p:sldLayoutId id="2147483784" r:id="rId56"/>
    <p:sldLayoutId id="2147483785" r:id="rId57"/>
    <p:sldLayoutId id="2147483786" r:id="rId58"/>
    <p:sldLayoutId id="2147483787" r:id="rId59"/>
    <p:sldLayoutId id="2147483788" r:id="rId60"/>
    <p:sldLayoutId id="2147483789" r:id="rId61"/>
    <p:sldLayoutId id="2147483790" r:id="rId62"/>
    <p:sldLayoutId id="2147483791" r:id="rId63"/>
    <p:sldLayoutId id="2147483792" r:id="rId64"/>
    <p:sldLayoutId id="2147483793" r:id="rId65"/>
    <p:sldLayoutId id="2147483794" r:id="rId66"/>
    <p:sldLayoutId id="2147483795" r:id="rId6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7563BC4-F681-B742-B522-08F9ABB6BD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3" b="22321"/>
          <a:stretch/>
        </p:blipFill>
        <p:spPr>
          <a:xfrm>
            <a:off x="0" y="963826"/>
            <a:ext cx="12192000" cy="5313406"/>
          </a:xfrm>
        </p:spPr>
      </p:pic>
    </p:spTree>
    <p:extLst>
      <p:ext uri="{BB962C8B-B14F-4D97-AF65-F5344CB8AC3E}">
        <p14:creationId xmlns:p14="http://schemas.microsoft.com/office/powerpoint/2010/main" val="5648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1A60E73-D8FA-7E42-A967-04A237EA8BD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23356" r="352" b="12337"/>
          <a:stretch/>
        </p:blipFill>
        <p:spPr>
          <a:xfrm>
            <a:off x="-55605" y="914393"/>
            <a:ext cx="12278497" cy="5263977"/>
          </a:xfrm>
        </p:spPr>
      </p:pic>
    </p:spTree>
    <p:extLst>
      <p:ext uri="{BB962C8B-B14F-4D97-AF65-F5344CB8AC3E}">
        <p14:creationId xmlns:p14="http://schemas.microsoft.com/office/powerpoint/2010/main" val="35125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0DACF2-9CF6-4B9E-96E1-C237CA7C1360}"/>
              </a:ext>
            </a:extLst>
          </p:cNvPr>
          <p:cNvSpPr txBox="1"/>
          <p:nvPr/>
        </p:nvSpPr>
        <p:spPr>
          <a:xfrm>
            <a:off x="4426420" y="4893844"/>
            <a:ext cx="3339160" cy="223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  <a:latin typeface="Avenir Next Demi Bold" panose="020B0503020202020204" pitchFamily="34" charset="0"/>
                <a:ea typeface="Titillium Light" charset="0"/>
                <a:cs typeface="Titillium Light" charset="0"/>
              </a:rPr>
              <a:t>Präsentiert von: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DD499A-BE15-E748-BBE1-5A4910311796}"/>
              </a:ext>
            </a:extLst>
          </p:cNvPr>
          <p:cNvSpPr txBox="1"/>
          <p:nvPr/>
        </p:nvSpPr>
        <p:spPr>
          <a:xfrm>
            <a:off x="5543550" y="-1928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45988-9C95-488B-AFED-52B90AA786AA}"/>
              </a:ext>
            </a:extLst>
          </p:cNvPr>
          <p:cNvSpPr txBox="1"/>
          <p:nvPr/>
        </p:nvSpPr>
        <p:spPr>
          <a:xfrm>
            <a:off x="2270352" y="3166977"/>
            <a:ext cx="7478301" cy="951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8000" spc="1000" dirty="0">
                <a:solidFill>
                  <a:schemeClr val="tx2"/>
                </a:solidFill>
                <a:latin typeface="Avenir Next Ultra Light" panose="020B0203020202020204" pitchFamily="34" charset="77"/>
                <a:ea typeface="Titillium" charset="0"/>
                <a:cs typeface="Arial" panose="020B0604020202020204" pitchFamily="34" charset="0"/>
              </a:rPr>
              <a:t>COME‘N‘EAT</a:t>
            </a:r>
            <a:endParaRPr lang="en-US" sz="8000" spc="1000" dirty="0">
              <a:solidFill>
                <a:schemeClr val="tx2"/>
              </a:solidFill>
              <a:latin typeface="Avenir Next Ultra Light" panose="020B0203020202020204" pitchFamily="34" charset="77"/>
              <a:ea typeface="Titillium" charset="0"/>
              <a:cs typeface="Arial" panose="020B0604020202020204" pitchFamily="34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23F5337-62D4-9947-B41F-1923A220A979}"/>
              </a:ext>
            </a:extLst>
          </p:cNvPr>
          <p:cNvSpPr txBox="1"/>
          <p:nvPr/>
        </p:nvSpPr>
        <p:spPr>
          <a:xfrm>
            <a:off x="2971486" y="4295421"/>
            <a:ext cx="6249028" cy="307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spc="300" dirty="0">
                <a:solidFill>
                  <a:schemeClr val="tx2"/>
                </a:solidFill>
                <a:latin typeface="Avenir Next Ultra Light" panose="020B0203020202020204" pitchFamily="34" charset="77"/>
              </a:rPr>
              <a:t>YOUR RESTAURANT AT HOME</a:t>
            </a:r>
            <a:endParaRPr lang="en-GB" sz="1600" spc="300" dirty="0">
              <a:solidFill>
                <a:schemeClr val="tx2"/>
              </a:solidFill>
              <a:latin typeface="Avenir Next Ultra Light" panose="020B0203020202020204" pitchFamily="34" charset="77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47489EDD-1FF1-8A45-8565-E22FBD442C5F}"/>
              </a:ext>
            </a:extLst>
          </p:cNvPr>
          <p:cNvSpPr txBox="1"/>
          <p:nvPr/>
        </p:nvSpPr>
        <p:spPr>
          <a:xfrm>
            <a:off x="2356850" y="5310805"/>
            <a:ext cx="7478301" cy="301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tx2"/>
                </a:solidFill>
                <a:latin typeface="Avenir Next" panose="020B0503020202020204" pitchFamily="34" charset="0"/>
              </a:rPr>
              <a:t>Lukas Rössler,  Sedi Oben-Torks,  Frederik Prigge,  Marc-Philipp Reinbold</a:t>
            </a: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B2DF7A5-822B-D740-AC83-0A1221AD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11" y="817091"/>
            <a:ext cx="1697182" cy="19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5374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ABF2F27-1E07-C445-894F-BF7A26C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Prototyp</a:t>
            </a:r>
            <a:r>
              <a:rPr lang="en-GB" dirty="0"/>
              <a:t> – Smartphone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0B051-2DA9-ED48-86E5-021E07EA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" y="1666946"/>
            <a:ext cx="2273314" cy="41892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BC7EF3-9F52-1B4F-BC8A-8458CC34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50" y="1665704"/>
            <a:ext cx="2405108" cy="41904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9EEECA-223E-8F46-8FB2-25BA16F8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58" y="1665704"/>
            <a:ext cx="2273314" cy="42391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818F08-834A-5A4F-B745-2B29DC985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172" y="1631797"/>
            <a:ext cx="2405108" cy="42583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9658C6C-C270-A74B-A213-4E1C77502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486" y="1579595"/>
            <a:ext cx="2424309" cy="4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ABF2F27-1E07-C445-894F-BF7A26C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Prototyp</a:t>
            </a:r>
            <a:r>
              <a:rPr lang="en-GB" dirty="0"/>
              <a:t> – Smartwatch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9CF9C28-6FBA-4E48-92FD-5A0A507E9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7068" r="12892" b="9697"/>
          <a:stretch/>
        </p:blipFill>
        <p:spPr>
          <a:xfrm>
            <a:off x="2038864" y="1779369"/>
            <a:ext cx="3645243" cy="39677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F4499B-74BB-6C4E-AD8D-04EA8DE24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0" t="10009" r="9232" b="6755"/>
          <a:stretch/>
        </p:blipFill>
        <p:spPr>
          <a:xfrm>
            <a:off x="6413157" y="1779369"/>
            <a:ext cx="3645243" cy="3967706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C642FBC6-549F-2447-B29E-6432F5BCD84D}"/>
              </a:ext>
            </a:extLst>
          </p:cNvPr>
          <p:cNvSpPr txBox="1"/>
          <p:nvPr/>
        </p:nvSpPr>
        <p:spPr>
          <a:xfrm>
            <a:off x="2717299" y="5859103"/>
            <a:ext cx="228837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spc="300" dirty="0">
                <a:solidFill>
                  <a:schemeClr val="tx2"/>
                </a:solidFill>
                <a:latin typeface="Avenir Next Ultra Light" panose="020B0203020202020204" pitchFamily="34" charset="77"/>
              </a:rPr>
              <a:t>Order Screen</a:t>
            </a:r>
            <a:endParaRPr lang="en-GB" sz="1600" spc="300" dirty="0">
              <a:solidFill>
                <a:schemeClr val="tx2"/>
              </a:solidFill>
              <a:latin typeface="Avenir Next Ultra Light" panose="020B0203020202020204" pitchFamily="34" charset="7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DAB47F9-96DB-6745-B9A1-4E5E37590C82}"/>
              </a:ext>
            </a:extLst>
          </p:cNvPr>
          <p:cNvSpPr txBox="1"/>
          <p:nvPr/>
        </p:nvSpPr>
        <p:spPr>
          <a:xfrm>
            <a:off x="6871823" y="5859103"/>
            <a:ext cx="27279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spc="300" dirty="0" err="1">
                <a:solidFill>
                  <a:schemeClr val="tx2"/>
                </a:solidFill>
                <a:latin typeface="Avenir Next Ultra Light" panose="020B0203020202020204" pitchFamily="34" charset="77"/>
              </a:rPr>
              <a:t>Confirmation</a:t>
            </a:r>
            <a:r>
              <a:rPr lang="de-DE" sz="1600" spc="300" dirty="0">
                <a:solidFill>
                  <a:schemeClr val="tx2"/>
                </a:solidFill>
                <a:latin typeface="Avenir Next Ultra Light" panose="020B0203020202020204" pitchFamily="34" charset="77"/>
              </a:rPr>
              <a:t> Screen</a:t>
            </a:r>
            <a:endParaRPr lang="en-GB" sz="1600" spc="300" dirty="0">
              <a:solidFill>
                <a:schemeClr val="tx2"/>
              </a:solidFill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642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ABF2F27-1E07-C445-894F-BF7A26C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Prototyp</a:t>
            </a:r>
            <a:r>
              <a:rPr lang="en-GB" dirty="0"/>
              <a:t> – Smartphone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45CF1D-E548-7141-B65A-A89A0FEC9E1E}"/>
              </a:ext>
            </a:extLst>
          </p:cNvPr>
          <p:cNvGrpSpPr/>
          <p:nvPr/>
        </p:nvGrpSpPr>
        <p:grpSpPr>
          <a:xfrm>
            <a:off x="3175806" y="1506447"/>
            <a:ext cx="5840388" cy="4957229"/>
            <a:chOff x="2825739" y="1463286"/>
            <a:chExt cx="5840388" cy="4957229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E0AD85AA-FFBD-D049-AC31-0493954F3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739" y="1494383"/>
              <a:ext cx="2833656" cy="486434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D2CA59F6-D040-CD4F-B66E-6405FC96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7657" y="1463286"/>
              <a:ext cx="2928470" cy="495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8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wer">
  <a:themeElements>
    <a:clrScheme name="Benutzerdefiniert 1">
      <a:dk1>
        <a:srgbClr val="000000"/>
      </a:dk1>
      <a:lt1>
        <a:srgbClr val="FFFFFF"/>
      </a:lt1>
      <a:dk2>
        <a:srgbClr val="707173"/>
      </a:dk2>
      <a:lt2>
        <a:srgbClr val="FFFFFF"/>
      </a:lt2>
      <a:accent1>
        <a:srgbClr val="B39759"/>
      </a:accent1>
      <a:accent2>
        <a:srgbClr val="C6B04E"/>
      </a:accent2>
      <a:accent3>
        <a:srgbClr val="CEC7A2"/>
      </a:accent3>
      <a:accent4>
        <a:srgbClr val="CC9843"/>
      </a:accent4>
      <a:accent5>
        <a:srgbClr val="F3CC5C"/>
      </a:accent5>
      <a:accent6>
        <a:srgbClr val="707173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" id="{96CDF74D-AB98-4004-849B-3F7454928ECC}" vid="{F229EC25-C6CF-4B3D-B88B-2129DA72A47D}"/>
    </a:ext>
  </a:extLst>
</a:theme>
</file>

<file path=ppt/theme/theme2.xml><?xml version="1.0" encoding="utf-8"?>
<a:theme xmlns:a="http://schemas.openxmlformats.org/drawingml/2006/main" name="1_power">
  <a:themeElements>
    <a:clrScheme name="Benutzerdefiniert 1">
      <a:dk1>
        <a:srgbClr val="000000"/>
      </a:dk1>
      <a:lt1>
        <a:srgbClr val="FFFFFF"/>
      </a:lt1>
      <a:dk2>
        <a:srgbClr val="707173"/>
      </a:dk2>
      <a:lt2>
        <a:srgbClr val="FFFFFF"/>
      </a:lt2>
      <a:accent1>
        <a:srgbClr val="B39759"/>
      </a:accent1>
      <a:accent2>
        <a:srgbClr val="C6B04E"/>
      </a:accent2>
      <a:accent3>
        <a:srgbClr val="CEC7A2"/>
      </a:accent3>
      <a:accent4>
        <a:srgbClr val="CC9843"/>
      </a:accent4>
      <a:accent5>
        <a:srgbClr val="F3CC5C"/>
      </a:accent5>
      <a:accent6>
        <a:srgbClr val="707173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" id="{96CDF74D-AB98-4004-849B-3F7454928ECC}" vid="{F229EC25-C6CF-4B3D-B88B-2129DA72A4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D7296B-4FF3-4079-AE66-52532FABA67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power</Template>
  <TotalTime>0</TotalTime>
  <Words>58</Words>
  <Application>Microsoft Macintosh PowerPoint</Application>
  <PresentationFormat>Breitbild</PresentationFormat>
  <Paragraphs>11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17" baseType="lpstr">
      <vt:lpstr>Arial</vt:lpstr>
      <vt:lpstr>Avenir Next</vt:lpstr>
      <vt:lpstr>Avenir Next Demi Bold</vt:lpstr>
      <vt:lpstr>Avenir Next Medium</vt:lpstr>
      <vt:lpstr>Avenir Next Ultra Light</vt:lpstr>
      <vt:lpstr>Calibri</vt:lpstr>
      <vt:lpstr>Calibri Light</vt:lpstr>
      <vt:lpstr>Source Sans Pro</vt:lpstr>
      <vt:lpstr>Titillium Bd</vt:lpstr>
      <vt:lpstr>power</vt:lpstr>
      <vt:lpstr>1_power</vt:lpstr>
      <vt:lpstr>PowerPoint-Präsentation</vt:lpstr>
      <vt:lpstr>PowerPoint-Präsentation</vt:lpstr>
      <vt:lpstr>PowerPoint-Präsentation</vt:lpstr>
      <vt:lpstr>Prototyp – Smartphone</vt:lpstr>
      <vt:lpstr>Prototyp – Smartwatch</vt:lpstr>
      <vt:lpstr>Prototyp – Smartphone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Sedi Oben-Torks</dc:creator>
  <cp:lastModifiedBy>Sedi Oben-Torks</cp:lastModifiedBy>
  <cp:revision>32</cp:revision>
  <dcterms:created xsi:type="dcterms:W3CDTF">2019-02-13T15:59:19Z</dcterms:created>
  <dcterms:modified xsi:type="dcterms:W3CDTF">2020-01-28T15:53:37Z</dcterms:modified>
</cp:coreProperties>
</file>